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8"/>
    <p:restoredTop sz="94669"/>
  </p:normalViewPr>
  <p:slideViewPr>
    <p:cSldViewPr snapToGrid="0" snapToObjects="1">
      <p:cViewPr varScale="1">
        <p:scale>
          <a:sx n="90" d="100"/>
          <a:sy n="90" d="100"/>
        </p:scale>
        <p:origin x="6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remix3d.com/details/429f66d3da1f44b19dc52639cc3bb30c" TargetMode="External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/>
              <a:t>by Team </a:t>
            </a:r>
            <a:r>
              <a:rPr lang="en-US" sz="3600" dirty="0"/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99" y="3606821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audience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Trying to play with children with or without autism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6199" y="1475222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B188-8CCD-CF43-8019-238CBF67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8" b="89980" l="9966" r="91541">
                        <a14:foregroundMark x1="57077" y1="25153" x2="57077" y2="25153"/>
                        <a14:foregroundMark x1="60720" y1="25153" x2="73283" y2="30675"/>
                        <a14:foregroundMark x1="37018" y1="10634" x2="37018" y2="10634"/>
                        <a14:foregroundMark x1="43844" y1="11759" x2="48199" y2="12270"/>
                        <a14:foregroundMark x1="21273" y1="87628" x2="20561" y2="83640"/>
                        <a14:foregroundMark x1="30611" y1="82004" x2="34506" y2="82618"/>
                        <a14:foregroundMark x1="91541" y1="61350" x2="89238" y2="5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3335">
            <a:off x="5917266" y="2012800"/>
            <a:ext cx="2538875" cy="1038244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EED08-BEBD-0147-905A-C077FE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9">
            <a:off x="6333470" y="3385826"/>
            <a:ext cx="2735648" cy="8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3960380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options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of card themes</a:t>
            </a:r>
            <a:endParaRPr lang="en-US" sz="20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commands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Simplified user interface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Overview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core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models augmented onto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easy to learn rules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Gameplay which encourages interaction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8495574-B7E3-0341-8DD4-97D7CBE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9795">
            <a:off x="6696345" y="1308146"/>
            <a:ext cx="2453305" cy="2453305"/>
          </a:xfrm>
          <a:prstGeom prst="rect">
            <a:avLst/>
          </a:prstGeom>
        </p:spPr>
      </p:pic>
      <p:pic>
        <p:nvPicPr>
          <p:cNvPr id="8" name="Picture 7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A0BA2E34-9016-7C4A-92F4-EE19D30C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1594">
            <a:off x="7659236" y="4042550"/>
            <a:ext cx="1818103" cy="149448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1880250"/>
                  </p:ext>
                </p:extLst>
              </p:nvPr>
            </p:nvGraphicFramePr>
            <p:xfrm rot="20689717">
              <a:off x="4676674" y="4175219"/>
              <a:ext cx="2850660" cy="1161999"/>
            </p:xfrm>
            <a:graphic>
              <a:graphicData uri="http://schemas.microsoft.com/office/drawing/2017/model3d">
                <am3d:model3d r:embed="rId4">
                  <am3d:spPr>
                    <a:xfrm rot="20689717">
                      <a:off x="0" y="0"/>
                      <a:ext cx="2850660" cy="1161999"/>
                    </a:xfrm>
                    <a:prstGeom prst="rect">
                      <a:avLst/>
                    </a:prstGeom>
                  </am3d:spPr>
                  <am3d:camera>
                    <am3d:pos x="0" y="0" z="55785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0302" d="1000000"/>
                    <am3d:preTrans dx="0" dy="-634983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930" ay="3289379" az="-28799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569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689717">
                <a:off x="4676674" y="4175219"/>
                <a:ext cx="2850660" cy="1161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6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325D-4AA9-4C4B-9869-8C9C247E66A8}"/>
              </a:ext>
            </a:extLst>
          </p:cNvPr>
          <p:cNvSpPr txBox="1"/>
          <p:nvPr/>
        </p:nvSpPr>
        <p:spPr>
          <a:xfrm>
            <a:off x="1375317" y="1561171"/>
            <a:ext cx="69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5160DD2-BF81-48CD-B22E-5D49A329E8C8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64174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bold and non-abstract icons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 UI elements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space between elements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Avoid screen clutter where possible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30B0A5-5771-4E90-9C97-ADDFBF782E9A}"/>
              </a:ext>
            </a:extLst>
          </p:cNvPr>
          <p:cNvSpPr txBox="1">
            <a:spLocks/>
          </p:cNvSpPr>
          <p:nvPr/>
        </p:nvSpPr>
        <p:spPr>
          <a:xfrm>
            <a:off x="627626" y="3840804"/>
            <a:ext cx="6974911" cy="17697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 clear visual feedback on every 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sound as feedback on actions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Colour Scheme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A2F90-06C0-4E38-8374-B32F62E4C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93"/>
          <a:stretch/>
        </p:blipFill>
        <p:spPr>
          <a:xfrm>
            <a:off x="627626" y="1726171"/>
            <a:ext cx="8510186" cy="20955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559929-E315-4C7D-8BAB-BD7DFC993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4328642"/>
            <a:ext cx="6974911" cy="1272143"/>
          </a:xfrm>
        </p:spPr>
        <p:txBody>
          <a:bodyPr>
            <a:spAutoFit/>
          </a:bodyPr>
          <a:lstStyle/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Lightly shaded for less eye strain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Distinctly different colours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throughout application</a:t>
            </a:r>
          </a:p>
        </p:txBody>
      </p:sp>
    </p:spTree>
    <p:extLst>
      <p:ext uri="{BB962C8B-B14F-4D97-AF65-F5344CB8AC3E}">
        <p14:creationId xmlns:p14="http://schemas.microsoft.com/office/powerpoint/2010/main" val="413766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023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132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Design Review by Team 1</vt:lpstr>
      <vt:lpstr>Introduction</vt:lpstr>
      <vt:lpstr>Overview</vt:lpstr>
      <vt:lpstr>Research</vt:lpstr>
      <vt:lpstr>Design</vt:lpstr>
      <vt:lpstr>Colour Scheme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Cameron Armstrong</cp:lastModifiedBy>
  <cp:revision>28</cp:revision>
  <dcterms:created xsi:type="dcterms:W3CDTF">2019-03-18T10:00:20Z</dcterms:created>
  <dcterms:modified xsi:type="dcterms:W3CDTF">2019-04-02T12:48:16Z</dcterms:modified>
</cp:coreProperties>
</file>